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conomica" panose="020B060402020202020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7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9dd90bd6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9dd90bd6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9dd90bd6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9dd90bd6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9dd90bd6a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9dd90bd6a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9dd90bd6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9dd90bd6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9dd90bd6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29dd90bd6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9dd90bd6a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29dd90bd6a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9dd90bd6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29dd90bd6a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9dd90bd6a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29dd90bd6a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9dd90bd6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29dd90bd6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9dd90bd6a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29dd90bd6a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9dd90bd6a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9dd90bd6a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9dd90bd6a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9dd90bd6a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9dd90bd6a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29dd90bd6a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9dd90bd6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9dd90bd6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9dd90bd6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9dd90bd6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9dd90bd6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9dd90bd6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9dd90bd6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9dd90bd6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9dd90bd6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9dd90bd6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9dd90bd6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9dd90bd6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9dd90bd6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9dd90bd6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her.selod@simmons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Racialization of Muslims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282499"/>
            <a:ext cx="30546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397"/>
              <a:t>Saher Selod</a:t>
            </a:r>
            <a:endParaRPr sz="1397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397"/>
              <a:t>Associate Professor and Chair</a:t>
            </a:r>
            <a:endParaRPr sz="1397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397"/>
              <a:t>Department of Sociology  </a:t>
            </a:r>
            <a:endParaRPr sz="1397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397"/>
              <a:t>Simmons University</a:t>
            </a:r>
            <a:endParaRPr sz="1397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4684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Muslim Men = Terrorist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900">
              <a:solidFill>
                <a:srgbClr val="121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85" y="922550"/>
            <a:ext cx="8769095" cy="395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Muslim Women = Threat to Culture/Need Saving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7225"/>
            <a:ext cx="3810000" cy="36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1700" y="1097313"/>
            <a:ext cx="4782313" cy="3776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83100" y="260600"/>
            <a:ext cx="8520600" cy="7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Council Resolution 1373 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1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963550"/>
            <a:ext cx="8686801" cy="395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1217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England to the United States (PREVENT/CVE)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25" y="1330438"/>
            <a:ext cx="3008376" cy="287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575" y="1172713"/>
            <a:ext cx="5550408" cy="2798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States: NSEERS (Muslim men potential terrorists)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09500"/>
            <a:ext cx="6922008" cy="180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States: Submission (Muslim women need saving)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00" y="1753773"/>
            <a:ext cx="7296913" cy="2624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Women’s Leadership and National Security </a:t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7225"/>
            <a:ext cx="6117336" cy="369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China: Uyghur Camps</a:t>
            </a:r>
            <a:endParaRPr/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00" y="1271975"/>
            <a:ext cx="5541034" cy="36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6092950" y="224800"/>
            <a:ext cx="2949600" cy="49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33333"/>
                </a:solidFill>
                <a:highlight>
                  <a:srgbClr val="FFFFFF"/>
                </a:highlight>
              </a:rPr>
              <a:t>Xinjiang Uyghur Autonomous Region Regulation on De-extremification (Article 9)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(4) Interfering with others from having communication, exchanges, mixing with, or living together, with persons of other ethnicities or other faiths; or driving persons of other ethnicities or faiths to leave their homes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(6) Generalizing the concept of Halal, to make Halal expand into areas other beyond Halal foods, and using the idea of something being not-halal to reject or interfere with others secular lives;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(7) wearing, or compelling others to wear, gowns with face coverings, or to bear symbols of extremification;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China: Forced Marriages</a:t>
            </a: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3" y="1201443"/>
            <a:ext cx="8869678" cy="3401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Resistance</a:t>
            </a:r>
            <a:endParaRPr/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9625"/>
            <a:ext cx="6547030" cy="369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0255" y="129962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475" y="528063"/>
            <a:ext cx="2816352" cy="408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Racialization</a:t>
            </a:r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Epistemological contributions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Racism is a global phenomenon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Rethink our racial frameworks that center colonialist thought/white centric/US or European centric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Move away from phenotypical and biological understandings of race and racism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Identify the material and political motivations behind racialization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YOU!!!!</a:t>
            </a:r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CONTINUED DIALOGUE/FEEDBACK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saher.selod@simmons.edu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@SaherSelod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 of Racialization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“the extension of racial meaning to a previously racially unclassified relationship, social practice, or group” (Omi and Winant, 2015: 111)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“the process by which bodies become racial in their lived realities because of biological and/or cultural traits as a result of the intersection and cooperation between ideologies, policies, laws, and social interactions, resulting in the denial of equal treatment in society” (Selod 2018; 23)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Racialization?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Sociological scholarship on race was focused on Black/White experiences.</a:t>
            </a:r>
            <a:endParaRPr sz="2300"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pigmentation/phenotypical attributes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Assimilationist frameworks used to understand immigration and immigrant experiences. </a:t>
            </a:r>
            <a:endParaRPr sz="2300"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ignores the centrality of race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525" y="547425"/>
            <a:ext cx="6290975" cy="436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Racialized Surveillance of Muslim Americans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24675" y="1225225"/>
            <a:ext cx="87075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0300" y="1247175"/>
            <a:ext cx="2221992" cy="318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2275" y="1247150"/>
            <a:ext cx="3777550" cy="33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2352275" y="1825550"/>
            <a:ext cx="4174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hyper monitoring and observation of bodies by relying on racial cues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includes phenotype as well as cultural attributes (clothing, language, nationality).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Flying While Muslim: Racialized Surveillance in Airports</a:t>
            </a:r>
            <a:endParaRPr sz="3480"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5750" y="1325300"/>
            <a:ext cx="4113825" cy="33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067" y="0"/>
            <a:ext cx="335986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Racialization of Muslims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Key arguments: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Racialization (similar process) of Muslims operates on a global stage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Global War on Terror resulted in copycat surveillance policies that rely on the racialization of Muslims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Global racialization and surveillance of Muslims is gendered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Allows us to think beyond White Supremacy and West vs Rest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On-screen Show (16:9)</PresentationFormat>
  <Paragraphs>51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Open Sans</vt:lpstr>
      <vt:lpstr>Economica</vt:lpstr>
      <vt:lpstr>Arial</vt:lpstr>
      <vt:lpstr>Calibri</vt:lpstr>
      <vt:lpstr>Luxe</vt:lpstr>
      <vt:lpstr>Global Racialization of Muslims</vt:lpstr>
      <vt:lpstr>PowerPoint Presentation</vt:lpstr>
      <vt:lpstr>Definitions of Racialization</vt:lpstr>
      <vt:lpstr>Why Racialization?</vt:lpstr>
      <vt:lpstr>PowerPoint Presentation</vt:lpstr>
      <vt:lpstr>Racialized Surveillance of Muslim Americans</vt:lpstr>
      <vt:lpstr>Flying While Muslim: Racialized Surveillance in Airports</vt:lpstr>
      <vt:lpstr>PowerPoint Presentation</vt:lpstr>
      <vt:lpstr>Global Racialization of Muslims</vt:lpstr>
      <vt:lpstr>Muslim Men = Terrorist</vt:lpstr>
      <vt:lpstr>Muslim Women = Threat to Culture/Need Saving</vt:lpstr>
      <vt:lpstr>Security Council Resolution 1373 </vt:lpstr>
      <vt:lpstr>England to the United States (PREVENT/CVE)</vt:lpstr>
      <vt:lpstr>United States: NSEERS (Muslim men potential terrorists)</vt:lpstr>
      <vt:lpstr>United States: Submission (Muslim women need saving)</vt:lpstr>
      <vt:lpstr>Women’s Leadership and National Security </vt:lpstr>
      <vt:lpstr>China: Uyghur Camps</vt:lpstr>
      <vt:lpstr>China: Forced Marriages</vt:lpstr>
      <vt:lpstr>Resistance</vt:lpstr>
      <vt:lpstr>Global Racialization</vt:lpstr>
      <vt:lpstr>THANK YOU!!!!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Racialization of Muslims</dc:title>
  <dc:creator>Amanda Ajrouche</dc:creator>
  <cp:lastModifiedBy>Ajrouche, Amanda</cp:lastModifiedBy>
  <cp:revision>2</cp:revision>
  <dcterms:modified xsi:type="dcterms:W3CDTF">2023-04-03T14:21:32Z</dcterms:modified>
</cp:coreProperties>
</file>